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80" r:id="rId2"/>
    <p:sldId id="257" r:id="rId3"/>
    <p:sldId id="282" r:id="rId4"/>
    <p:sldId id="272" r:id="rId5"/>
    <p:sldId id="276" r:id="rId6"/>
    <p:sldId id="267" r:id="rId7"/>
    <p:sldId id="266" r:id="rId8"/>
    <p:sldId id="268" r:id="rId9"/>
    <p:sldId id="285" r:id="rId10"/>
    <p:sldId id="269" r:id="rId11"/>
    <p:sldId id="273" r:id="rId12"/>
    <p:sldId id="274" r:id="rId13"/>
    <p:sldId id="275" r:id="rId14"/>
    <p:sldId id="264" r:id="rId15"/>
    <p:sldId id="270" r:id="rId16"/>
    <p:sldId id="271" r:id="rId17"/>
    <p:sldId id="261" r:id="rId18"/>
    <p:sldId id="262" r:id="rId19"/>
    <p:sldId id="277" r:id="rId20"/>
    <p:sldId id="260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045" autoAdjust="0"/>
  </p:normalViewPr>
  <p:slideViewPr>
    <p:cSldViewPr snapToGrid="0">
      <p:cViewPr varScale="1">
        <p:scale>
          <a:sx n="56" d="100"/>
          <a:sy n="56" d="100"/>
        </p:scale>
        <p:origin x="1260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04B01-EA3F-4CA8-915D-FD272A208086}" type="doc">
      <dgm:prSet loTypeId="urn:microsoft.com/office/officeart/2005/8/layout/radial1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20E64E-C875-42F5-BA9F-4D06BC4F058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ফরয হওয়ার শর্ত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B62BDD-6C74-4C13-A622-3D553F2664AF}" type="parTrans" cxnId="{DC8F4B6E-C934-41AB-A454-844AA2FA9118}">
      <dgm:prSet/>
      <dgm:spPr/>
      <dgm:t>
        <a:bodyPr/>
        <a:lstStyle/>
        <a:p>
          <a:endParaRPr lang="en-US"/>
        </a:p>
      </dgm:t>
    </dgm:pt>
    <dgm:pt modelId="{D8F76C87-B051-4DE8-AB53-B9BFCA1BE9CC}" type="sibTrans" cxnId="{DC8F4B6E-C934-41AB-A454-844AA2FA9118}">
      <dgm:prSet/>
      <dgm:spPr/>
      <dgm:t>
        <a:bodyPr/>
        <a:lstStyle/>
        <a:p>
          <a:endParaRPr lang="en-US"/>
        </a:p>
      </dgm:t>
    </dgm:pt>
    <dgm:pt modelId="{E08D7435-5EEE-47A3-AEDC-997258EB7BB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১।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মুসলমান হওয়া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260612-7056-4F56-B5E1-2098B8AA8201}" type="parTrans" cxnId="{926E3D10-6293-4649-A714-C1B80B08263A}">
      <dgm:prSet/>
      <dgm:spPr/>
      <dgm:t>
        <a:bodyPr/>
        <a:lstStyle/>
        <a:p>
          <a:endParaRPr lang="en-US"/>
        </a:p>
      </dgm:t>
    </dgm:pt>
    <dgm:pt modelId="{08299A0C-42A3-4DC8-938F-1A4179DA6230}" type="sibTrans" cxnId="{926E3D10-6293-4649-A714-C1B80B08263A}">
      <dgm:prSet/>
      <dgm:spPr/>
      <dgm:t>
        <a:bodyPr/>
        <a:lstStyle/>
        <a:p>
          <a:endParaRPr lang="en-US"/>
        </a:p>
      </dgm:t>
    </dgm:pt>
    <dgm:pt modelId="{24DF9E8E-AF8D-4C4F-99F0-CB938F64AD5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৬।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জ্ঞান সম্পন্ন হওয়া 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A5CFFD-0C69-4AAE-ADBE-F6A10DFF9B2B}" type="parTrans" cxnId="{F22153A2-959A-4363-A958-60C98C032402}">
      <dgm:prSet/>
      <dgm:spPr/>
      <dgm:t>
        <a:bodyPr/>
        <a:lstStyle/>
        <a:p>
          <a:endParaRPr lang="en-US"/>
        </a:p>
      </dgm:t>
    </dgm:pt>
    <dgm:pt modelId="{C5AF3B1A-8043-433E-AE88-66F2B98058A4}" type="sibTrans" cxnId="{F22153A2-959A-4363-A958-60C98C032402}">
      <dgm:prSet/>
      <dgm:spPr/>
      <dgm:t>
        <a:bodyPr/>
        <a:lstStyle/>
        <a:p>
          <a:endParaRPr lang="en-US"/>
        </a:p>
      </dgm:t>
    </dgm:pt>
    <dgm:pt modelId="{3F0F1E30-F7F9-4424-8173-A7B8E64A97D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bn-BD" sz="28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সম্পদ এক বছর কাল থাকা  </a:t>
          </a:r>
          <a:endParaRPr lang="en-US" sz="2400" baseline="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0FAAFD-7F26-4066-8E9A-8FAF70842959}" type="parTrans" cxnId="{B54455B7-20F0-4094-993A-51F687062CFF}">
      <dgm:prSet/>
      <dgm:spPr/>
      <dgm:t>
        <a:bodyPr/>
        <a:lstStyle/>
        <a:p>
          <a:endParaRPr lang="en-US"/>
        </a:p>
      </dgm:t>
    </dgm:pt>
    <dgm:pt modelId="{DE18F44E-7D05-43D3-A98D-53CD1AB5E13C}" type="sibTrans" cxnId="{B54455B7-20F0-4094-993A-51F687062CFF}">
      <dgm:prSet/>
      <dgm:spPr/>
      <dgm:t>
        <a:bodyPr/>
        <a:lstStyle/>
        <a:p>
          <a:endParaRPr lang="en-US"/>
        </a:p>
      </dgm:t>
    </dgm:pt>
    <dgm:pt modelId="{2417C5E4-D179-4737-9B9B-741972FE2DF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ঋণগ্রস্থ না হওয়া 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7208B5-F9BE-4FFA-B155-0D1BDC206016}" type="parTrans" cxnId="{2471FD5A-1D15-4EDF-B58E-D446BA9DCBA8}">
      <dgm:prSet/>
      <dgm:spPr/>
      <dgm:t>
        <a:bodyPr/>
        <a:lstStyle/>
        <a:p>
          <a:endParaRPr lang="en-US"/>
        </a:p>
      </dgm:t>
    </dgm:pt>
    <dgm:pt modelId="{D7942546-AFA4-4A06-A7CE-28F4970B4EF8}" type="sibTrans" cxnId="{2471FD5A-1D15-4EDF-B58E-D446BA9DCBA8}">
      <dgm:prSet/>
      <dgm:spPr/>
      <dgm:t>
        <a:bodyPr/>
        <a:lstStyle/>
        <a:p>
          <a:endParaRPr lang="en-US"/>
        </a:p>
      </dgm:t>
    </dgm:pt>
    <dgm:pt modelId="{A15D4914-99E7-45B8-BB0B-F61ABEBAF26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BD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৩। প্রয়োজনীয় সম্পদের অতিরিক্ত হওয়া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EC6161-2E29-46CD-AD55-E3A12910983A}" type="parTrans" cxnId="{421C6E0F-CEAD-4B9E-8545-FF9EE8811C67}">
      <dgm:prSet/>
      <dgm:spPr/>
      <dgm:t>
        <a:bodyPr/>
        <a:lstStyle/>
        <a:p>
          <a:endParaRPr lang="en-US"/>
        </a:p>
      </dgm:t>
    </dgm:pt>
    <dgm:pt modelId="{52CDF7CC-9E79-45F7-BDDA-4F7294710220}" type="sibTrans" cxnId="{421C6E0F-CEAD-4B9E-8545-FF9EE8811C67}">
      <dgm:prSet/>
      <dgm:spPr/>
      <dgm:t>
        <a:bodyPr/>
        <a:lstStyle/>
        <a:p>
          <a:endParaRPr lang="en-US"/>
        </a:p>
      </dgm:t>
    </dgm:pt>
    <dgm:pt modelId="{F2105EFB-F1E4-407E-AF96-F6B40F9DF71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BD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২। নিসাবের মালিক হওয়া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0C2942-301A-46B3-AB8E-8EF328C35742}" type="parTrans" cxnId="{80402990-2F64-4919-A2BC-2BB2534E2FE7}">
      <dgm:prSet/>
      <dgm:spPr/>
      <dgm:t>
        <a:bodyPr/>
        <a:lstStyle/>
        <a:p>
          <a:endParaRPr lang="en-US"/>
        </a:p>
      </dgm:t>
    </dgm:pt>
    <dgm:pt modelId="{8F8B540D-AF4E-4861-8584-B7D30D3B509F}" type="sibTrans" cxnId="{80402990-2F64-4919-A2BC-2BB2534E2FE7}">
      <dgm:prSet/>
      <dgm:spPr/>
      <dgm:t>
        <a:bodyPr/>
        <a:lstStyle/>
        <a:p>
          <a:endParaRPr lang="en-US"/>
        </a:p>
      </dgm:t>
    </dgm:pt>
    <dgm:pt modelId="{820A9ED8-E669-454D-B2DD-4FC717D01B6F}">
      <dgm:prSet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৭। বালেগ                 হওয়া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BCD270-86C2-4512-B6A3-37A58F00F84F}" type="parTrans" cxnId="{C5CD9BFC-5B22-4019-A187-B262446C2491}">
      <dgm:prSet/>
      <dgm:spPr/>
      <dgm:t>
        <a:bodyPr/>
        <a:lstStyle/>
        <a:p>
          <a:endParaRPr lang="en-US"/>
        </a:p>
      </dgm:t>
    </dgm:pt>
    <dgm:pt modelId="{A078692F-19F8-470F-8F6A-36593CD0AD31}" type="sibTrans" cxnId="{C5CD9BFC-5B22-4019-A187-B262446C2491}">
      <dgm:prSet/>
      <dgm:spPr/>
      <dgm:t>
        <a:bodyPr/>
        <a:lstStyle/>
        <a:p>
          <a:endParaRPr lang="en-US"/>
        </a:p>
      </dgm:t>
    </dgm:pt>
    <dgm:pt modelId="{8C2EB641-AE0E-490B-B505-B95561DA2391}" type="pres">
      <dgm:prSet presAssocID="{26804B01-EA3F-4CA8-915D-FD272A2080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D79519-D2F5-4860-84EE-BBA256D750BC}" type="pres">
      <dgm:prSet presAssocID="{5120E64E-C875-42F5-BA9F-4D06BC4F0586}" presName="centerShape" presStyleLbl="node0" presStyleIdx="0" presStyleCnt="1" custScaleX="158445" custScaleY="135165" custLinFactNeighborX="306" custLinFactNeighborY="306"/>
      <dgm:spPr/>
      <dgm:t>
        <a:bodyPr/>
        <a:lstStyle/>
        <a:p>
          <a:endParaRPr lang="en-US"/>
        </a:p>
      </dgm:t>
    </dgm:pt>
    <dgm:pt modelId="{F29DC666-C747-472A-A889-5ACBB40E56E0}" type="pres">
      <dgm:prSet presAssocID="{BE260612-7056-4F56-B5E1-2098B8AA8201}" presName="Name9" presStyleLbl="parChTrans1D2" presStyleIdx="0" presStyleCnt="7"/>
      <dgm:spPr/>
      <dgm:t>
        <a:bodyPr/>
        <a:lstStyle/>
        <a:p>
          <a:endParaRPr lang="en-US"/>
        </a:p>
      </dgm:t>
    </dgm:pt>
    <dgm:pt modelId="{07B47B56-C9FA-40CE-9423-E4549FF54770}" type="pres">
      <dgm:prSet presAssocID="{BE260612-7056-4F56-B5E1-2098B8AA8201}" presName="connTx" presStyleLbl="parChTrans1D2" presStyleIdx="0" presStyleCnt="7"/>
      <dgm:spPr/>
      <dgm:t>
        <a:bodyPr/>
        <a:lstStyle/>
        <a:p>
          <a:endParaRPr lang="en-US"/>
        </a:p>
      </dgm:t>
    </dgm:pt>
    <dgm:pt modelId="{201C8D58-BF25-49DE-8724-746721735F45}" type="pres">
      <dgm:prSet presAssocID="{E08D7435-5EEE-47A3-AEDC-997258EB7BBB}" presName="node" presStyleLbl="node1" presStyleIdx="0" presStyleCnt="7" custScaleX="118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FAE61-2801-485F-91B3-D70A9B14479A}" type="pres">
      <dgm:prSet presAssocID="{260C2942-301A-46B3-AB8E-8EF328C35742}" presName="Name9" presStyleLbl="parChTrans1D2" presStyleIdx="1" presStyleCnt="7"/>
      <dgm:spPr/>
      <dgm:t>
        <a:bodyPr/>
        <a:lstStyle/>
        <a:p>
          <a:endParaRPr lang="en-US"/>
        </a:p>
      </dgm:t>
    </dgm:pt>
    <dgm:pt modelId="{27BCAA33-A7FD-40A8-A27A-3FF579EFCF97}" type="pres">
      <dgm:prSet presAssocID="{260C2942-301A-46B3-AB8E-8EF328C35742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AD0B990-4362-407A-8B61-1C4ED11E385F}" type="pres">
      <dgm:prSet presAssocID="{F2105EFB-F1E4-407E-AF96-F6B40F9DF71C}" presName="node" presStyleLbl="node1" presStyleIdx="1" presStyleCnt="7" custScaleX="108867" custScaleY="113201" custRadScaleRad="102852" custRadScaleInc="1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177-B3E1-4DC9-810E-DD9A7EAC1881}" type="pres">
      <dgm:prSet presAssocID="{1EEC6161-2E29-46CD-AD55-E3A12910983A}" presName="Name9" presStyleLbl="parChTrans1D2" presStyleIdx="2" presStyleCnt="7"/>
      <dgm:spPr/>
      <dgm:t>
        <a:bodyPr/>
        <a:lstStyle/>
        <a:p>
          <a:endParaRPr lang="en-US"/>
        </a:p>
      </dgm:t>
    </dgm:pt>
    <dgm:pt modelId="{3EC29EF0-D286-4F0B-938F-8606DB45A5B8}" type="pres">
      <dgm:prSet presAssocID="{1EEC6161-2E29-46CD-AD55-E3A12910983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B5009C1B-0305-4DDA-B8AF-2BF361342146}" type="pres">
      <dgm:prSet presAssocID="{A15D4914-99E7-45B8-BB0B-F61ABEBAF26E}" presName="node" presStyleLbl="node1" presStyleIdx="2" presStyleCnt="7" custScaleX="114278" custScaleY="124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5D67B-B33A-4D71-A156-0471ACF30452}" type="pres">
      <dgm:prSet presAssocID="{DA7208B5-F9BE-4FFA-B155-0D1BDC206016}" presName="Name9" presStyleLbl="parChTrans1D2" presStyleIdx="3" presStyleCnt="7"/>
      <dgm:spPr/>
      <dgm:t>
        <a:bodyPr/>
        <a:lstStyle/>
        <a:p>
          <a:endParaRPr lang="en-US"/>
        </a:p>
      </dgm:t>
    </dgm:pt>
    <dgm:pt modelId="{3CDBD68C-238A-44B6-8219-86C8325B93B7}" type="pres">
      <dgm:prSet presAssocID="{DA7208B5-F9BE-4FFA-B155-0D1BDC20601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114428F8-E928-4359-9ED8-275B4DBA494D}" type="pres">
      <dgm:prSet presAssocID="{2417C5E4-D179-4737-9B9B-741972FE2DFC}" presName="node" presStyleLbl="node1" presStyleIdx="3" presStyleCnt="7" custScaleX="114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01E0E-9570-4E0B-9724-4E1DB2EF5183}" type="pres">
      <dgm:prSet presAssocID="{040FAAFD-7F26-4066-8E9A-8FAF70842959}" presName="Name9" presStyleLbl="parChTrans1D2" presStyleIdx="4" presStyleCnt="7"/>
      <dgm:spPr/>
      <dgm:t>
        <a:bodyPr/>
        <a:lstStyle/>
        <a:p>
          <a:endParaRPr lang="en-US"/>
        </a:p>
      </dgm:t>
    </dgm:pt>
    <dgm:pt modelId="{0684E520-E27C-461E-B10A-AF509668F94A}" type="pres">
      <dgm:prSet presAssocID="{040FAAFD-7F26-4066-8E9A-8FAF70842959}" presName="connTx" presStyleLbl="parChTrans1D2" presStyleIdx="4" presStyleCnt="7"/>
      <dgm:spPr/>
      <dgm:t>
        <a:bodyPr/>
        <a:lstStyle/>
        <a:p>
          <a:endParaRPr lang="en-US"/>
        </a:p>
      </dgm:t>
    </dgm:pt>
    <dgm:pt modelId="{E5BC1901-CDF6-4221-9C71-2E4C9A5AD9B1}" type="pres">
      <dgm:prSet presAssocID="{3F0F1E30-F7F9-4424-8173-A7B8E64A97D0}" presName="node" presStyleLbl="node1" presStyleIdx="4" presStyleCnt="7" custScaleX="115564" custRadScaleRad="100294" custRadScaleInc="11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1A9E6-92F4-462E-81C4-068F37B76D48}" type="pres">
      <dgm:prSet presAssocID="{BDA5CFFD-0C69-4AAE-ADBE-F6A10DFF9B2B}" presName="Name9" presStyleLbl="parChTrans1D2" presStyleIdx="5" presStyleCnt="7"/>
      <dgm:spPr/>
      <dgm:t>
        <a:bodyPr/>
        <a:lstStyle/>
        <a:p>
          <a:endParaRPr lang="en-US"/>
        </a:p>
      </dgm:t>
    </dgm:pt>
    <dgm:pt modelId="{F1402F1B-48CE-4347-AAE9-74C4068587E8}" type="pres">
      <dgm:prSet presAssocID="{BDA5CFFD-0C69-4AAE-ADBE-F6A10DFF9B2B}" presName="connTx" presStyleLbl="parChTrans1D2" presStyleIdx="5" presStyleCnt="7"/>
      <dgm:spPr/>
      <dgm:t>
        <a:bodyPr/>
        <a:lstStyle/>
        <a:p>
          <a:endParaRPr lang="en-US"/>
        </a:p>
      </dgm:t>
    </dgm:pt>
    <dgm:pt modelId="{E70994BD-147A-47E1-AA0A-FECCD19B7164}" type="pres">
      <dgm:prSet presAssocID="{24DF9E8E-AF8D-4C4F-99F0-CB938F64AD5E}" presName="node" presStyleLbl="node1" presStyleIdx="5" presStyleCnt="7" custScaleX="117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25596-C6F4-44E5-9F40-790B293764B5}" type="pres">
      <dgm:prSet presAssocID="{E3BCD270-86C2-4512-B6A3-37A58F00F84F}" presName="Name9" presStyleLbl="parChTrans1D2" presStyleIdx="6" presStyleCnt="7"/>
      <dgm:spPr/>
      <dgm:t>
        <a:bodyPr/>
        <a:lstStyle/>
        <a:p>
          <a:endParaRPr lang="en-US"/>
        </a:p>
      </dgm:t>
    </dgm:pt>
    <dgm:pt modelId="{FE02D5F9-536F-4A44-A8ED-2D5752303A7D}" type="pres">
      <dgm:prSet presAssocID="{E3BCD270-86C2-4512-B6A3-37A58F00F84F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E341594-58F7-466A-954B-2C4C034BB63D}" type="pres">
      <dgm:prSet presAssocID="{820A9ED8-E669-454D-B2DD-4FC717D01B6F}" presName="node" presStyleLbl="node1" presStyleIdx="6" presStyleCnt="7" custScaleX="121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F26408-4392-4CB7-8AF4-5709B9CC16FF}" type="presOf" srcId="{260C2942-301A-46B3-AB8E-8EF328C35742}" destId="{0DDFAE61-2801-485F-91B3-D70A9B14479A}" srcOrd="0" destOrd="0" presId="urn:microsoft.com/office/officeart/2005/8/layout/radial1"/>
    <dgm:cxn modelId="{CAAF0502-C6AB-4769-9E55-D450DC3C7526}" type="presOf" srcId="{BE260612-7056-4F56-B5E1-2098B8AA8201}" destId="{07B47B56-C9FA-40CE-9423-E4549FF54770}" srcOrd="1" destOrd="0" presId="urn:microsoft.com/office/officeart/2005/8/layout/radial1"/>
    <dgm:cxn modelId="{370F7880-144A-49D9-B0E5-752EE7A04816}" type="presOf" srcId="{E3BCD270-86C2-4512-B6A3-37A58F00F84F}" destId="{B7825596-C6F4-44E5-9F40-790B293764B5}" srcOrd="0" destOrd="0" presId="urn:microsoft.com/office/officeart/2005/8/layout/radial1"/>
    <dgm:cxn modelId="{C5CD9BFC-5B22-4019-A187-B262446C2491}" srcId="{5120E64E-C875-42F5-BA9F-4D06BC4F0586}" destId="{820A9ED8-E669-454D-B2DD-4FC717D01B6F}" srcOrd="6" destOrd="0" parTransId="{E3BCD270-86C2-4512-B6A3-37A58F00F84F}" sibTransId="{A078692F-19F8-470F-8F6A-36593CD0AD31}"/>
    <dgm:cxn modelId="{A2E89DA9-20C2-4876-A4EA-1601E4676314}" type="presOf" srcId="{DA7208B5-F9BE-4FFA-B155-0D1BDC206016}" destId="{C105D67B-B33A-4D71-A156-0471ACF30452}" srcOrd="0" destOrd="0" presId="urn:microsoft.com/office/officeart/2005/8/layout/radial1"/>
    <dgm:cxn modelId="{E0B1B3AC-8D77-4ED7-A959-DE6AC311EE96}" type="presOf" srcId="{1EEC6161-2E29-46CD-AD55-E3A12910983A}" destId="{9ADC6177-B3E1-4DC9-810E-DD9A7EAC1881}" srcOrd="0" destOrd="0" presId="urn:microsoft.com/office/officeart/2005/8/layout/radial1"/>
    <dgm:cxn modelId="{6E048894-B45F-4ED6-9D9C-DABBD1AF9666}" type="presOf" srcId="{A15D4914-99E7-45B8-BB0B-F61ABEBAF26E}" destId="{B5009C1B-0305-4DDA-B8AF-2BF361342146}" srcOrd="0" destOrd="0" presId="urn:microsoft.com/office/officeart/2005/8/layout/radial1"/>
    <dgm:cxn modelId="{CC5A6199-CC7A-490E-BE19-CA7E3A6EB6F2}" type="presOf" srcId="{E08D7435-5EEE-47A3-AEDC-997258EB7BBB}" destId="{201C8D58-BF25-49DE-8724-746721735F45}" srcOrd="0" destOrd="0" presId="urn:microsoft.com/office/officeart/2005/8/layout/radial1"/>
    <dgm:cxn modelId="{B54455B7-20F0-4094-993A-51F687062CFF}" srcId="{5120E64E-C875-42F5-BA9F-4D06BC4F0586}" destId="{3F0F1E30-F7F9-4424-8173-A7B8E64A97D0}" srcOrd="4" destOrd="0" parTransId="{040FAAFD-7F26-4066-8E9A-8FAF70842959}" sibTransId="{DE18F44E-7D05-43D3-A98D-53CD1AB5E13C}"/>
    <dgm:cxn modelId="{FFA20B87-2145-4781-92F9-FD5A17EAF6B6}" type="presOf" srcId="{F2105EFB-F1E4-407E-AF96-F6B40F9DF71C}" destId="{4AD0B990-4362-407A-8B61-1C4ED11E385F}" srcOrd="0" destOrd="0" presId="urn:microsoft.com/office/officeart/2005/8/layout/radial1"/>
    <dgm:cxn modelId="{989F63EE-71C7-484F-A3D2-23C0C24A488F}" type="presOf" srcId="{040FAAFD-7F26-4066-8E9A-8FAF70842959}" destId="{43101E0E-9570-4E0B-9724-4E1DB2EF5183}" srcOrd="0" destOrd="0" presId="urn:microsoft.com/office/officeart/2005/8/layout/radial1"/>
    <dgm:cxn modelId="{80402990-2F64-4919-A2BC-2BB2534E2FE7}" srcId="{5120E64E-C875-42F5-BA9F-4D06BC4F0586}" destId="{F2105EFB-F1E4-407E-AF96-F6B40F9DF71C}" srcOrd="1" destOrd="0" parTransId="{260C2942-301A-46B3-AB8E-8EF328C35742}" sibTransId="{8F8B540D-AF4E-4861-8584-B7D30D3B509F}"/>
    <dgm:cxn modelId="{8FB4E6ED-F39C-49B0-B04F-E6355CAF27A4}" type="presOf" srcId="{2417C5E4-D179-4737-9B9B-741972FE2DFC}" destId="{114428F8-E928-4359-9ED8-275B4DBA494D}" srcOrd="0" destOrd="0" presId="urn:microsoft.com/office/officeart/2005/8/layout/radial1"/>
    <dgm:cxn modelId="{02B5ECEE-D268-474E-A992-2F0DD191C619}" type="presOf" srcId="{BDA5CFFD-0C69-4AAE-ADBE-F6A10DFF9B2B}" destId="{04F1A9E6-92F4-462E-81C4-068F37B76D48}" srcOrd="0" destOrd="0" presId="urn:microsoft.com/office/officeart/2005/8/layout/radial1"/>
    <dgm:cxn modelId="{1B6CF6D0-8AE7-478B-B3B8-FD1724BDBAB2}" type="presOf" srcId="{1EEC6161-2E29-46CD-AD55-E3A12910983A}" destId="{3EC29EF0-D286-4F0B-938F-8606DB45A5B8}" srcOrd="1" destOrd="0" presId="urn:microsoft.com/office/officeart/2005/8/layout/radial1"/>
    <dgm:cxn modelId="{C626324F-7E04-49FB-A1BE-488CFAF87606}" type="presOf" srcId="{24DF9E8E-AF8D-4C4F-99F0-CB938F64AD5E}" destId="{E70994BD-147A-47E1-AA0A-FECCD19B7164}" srcOrd="0" destOrd="0" presId="urn:microsoft.com/office/officeart/2005/8/layout/radial1"/>
    <dgm:cxn modelId="{926E3D10-6293-4649-A714-C1B80B08263A}" srcId="{5120E64E-C875-42F5-BA9F-4D06BC4F0586}" destId="{E08D7435-5EEE-47A3-AEDC-997258EB7BBB}" srcOrd="0" destOrd="0" parTransId="{BE260612-7056-4F56-B5E1-2098B8AA8201}" sibTransId="{08299A0C-42A3-4DC8-938F-1A4179DA6230}"/>
    <dgm:cxn modelId="{4E1DF014-2164-4A32-93E4-6AED8E54A3A6}" type="presOf" srcId="{26804B01-EA3F-4CA8-915D-FD272A208086}" destId="{8C2EB641-AE0E-490B-B505-B95561DA2391}" srcOrd="0" destOrd="0" presId="urn:microsoft.com/office/officeart/2005/8/layout/radial1"/>
    <dgm:cxn modelId="{4DB4DBF7-FE17-49E3-B156-B4BDADECAC49}" type="presOf" srcId="{820A9ED8-E669-454D-B2DD-4FC717D01B6F}" destId="{9E341594-58F7-466A-954B-2C4C034BB63D}" srcOrd="0" destOrd="0" presId="urn:microsoft.com/office/officeart/2005/8/layout/radial1"/>
    <dgm:cxn modelId="{7D2A3D14-7725-499E-9852-F7115BC4A98D}" type="presOf" srcId="{E3BCD270-86C2-4512-B6A3-37A58F00F84F}" destId="{FE02D5F9-536F-4A44-A8ED-2D5752303A7D}" srcOrd="1" destOrd="0" presId="urn:microsoft.com/office/officeart/2005/8/layout/radial1"/>
    <dgm:cxn modelId="{8643536A-FD05-43A6-9D08-2A8F0FDEE4FA}" type="presOf" srcId="{040FAAFD-7F26-4066-8E9A-8FAF70842959}" destId="{0684E520-E27C-461E-B10A-AF509668F94A}" srcOrd="1" destOrd="0" presId="urn:microsoft.com/office/officeart/2005/8/layout/radial1"/>
    <dgm:cxn modelId="{DB321E42-2691-4533-B1BA-E28B6CE75B85}" type="presOf" srcId="{5120E64E-C875-42F5-BA9F-4D06BC4F0586}" destId="{07D79519-D2F5-4860-84EE-BBA256D750BC}" srcOrd="0" destOrd="0" presId="urn:microsoft.com/office/officeart/2005/8/layout/radial1"/>
    <dgm:cxn modelId="{095084F4-4999-40FB-9DA8-6B9959E2075E}" type="presOf" srcId="{260C2942-301A-46B3-AB8E-8EF328C35742}" destId="{27BCAA33-A7FD-40A8-A27A-3FF579EFCF97}" srcOrd="1" destOrd="0" presId="urn:microsoft.com/office/officeart/2005/8/layout/radial1"/>
    <dgm:cxn modelId="{13AC22A0-3E1A-47FA-BB80-6C7727110B08}" type="presOf" srcId="{DA7208B5-F9BE-4FFA-B155-0D1BDC206016}" destId="{3CDBD68C-238A-44B6-8219-86C8325B93B7}" srcOrd="1" destOrd="0" presId="urn:microsoft.com/office/officeart/2005/8/layout/radial1"/>
    <dgm:cxn modelId="{B1D8C09D-2516-48F9-B801-16BAF3835255}" type="presOf" srcId="{BDA5CFFD-0C69-4AAE-ADBE-F6A10DFF9B2B}" destId="{F1402F1B-48CE-4347-AAE9-74C4068587E8}" srcOrd="1" destOrd="0" presId="urn:microsoft.com/office/officeart/2005/8/layout/radial1"/>
    <dgm:cxn modelId="{38B8E949-F65E-4EE0-988F-EE5C0643C896}" type="presOf" srcId="{3F0F1E30-F7F9-4424-8173-A7B8E64A97D0}" destId="{E5BC1901-CDF6-4221-9C71-2E4C9A5AD9B1}" srcOrd="0" destOrd="0" presId="urn:microsoft.com/office/officeart/2005/8/layout/radial1"/>
    <dgm:cxn modelId="{421C6E0F-CEAD-4B9E-8545-FF9EE8811C67}" srcId="{5120E64E-C875-42F5-BA9F-4D06BC4F0586}" destId="{A15D4914-99E7-45B8-BB0B-F61ABEBAF26E}" srcOrd="2" destOrd="0" parTransId="{1EEC6161-2E29-46CD-AD55-E3A12910983A}" sibTransId="{52CDF7CC-9E79-45F7-BDDA-4F7294710220}"/>
    <dgm:cxn modelId="{DC8F4B6E-C934-41AB-A454-844AA2FA9118}" srcId="{26804B01-EA3F-4CA8-915D-FD272A208086}" destId="{5120E64E-C875-42F5-BA9F-4D06BC4F0586}" srcOrd="0" destOrd="0" parTransId="{2DB62BDD-6C74-4C13-A622-3D553F2664AF}" sibTransId="{D8F76C87-B051-4DE8-AB53-B9BFCA1BE9CC}"/>
    <dgm:cxn modelId="{F22153A2-959A-4363-A958-60C98C032402}" srcId="{5120E64E-C875-42F5-BA9F-4D06BC4F0586}" destId="{24DF9E8E-AF8D-4C4F-99F0-CB938F64AD5E}" srcOrd="5" destOrd="0" parTransId="{BDA5CFFD-0C69-4AAE-ADBE-F6A10DFF9B2B}" sibTransId="{C5AF3B1A-8043-433E-AE88-66F2B98058A4}"/>
    <dgm:cxn modelId="{E9752674-FEF4-4E49-A3F3-D7E62FF2B9CA}" type="presOf" srcId="{BE260612-7056-4F56-B5E1-2098B8AA8201}" destId="{F29DC666-C747-472A-A889-5ACBB40E56E0}" srcOrd="0" destOrd="0" presId="urn:microsoft.com/office/officeart/2005/8/layout/radial1"/>
    <dgm:cxn modelId="{2471FD5A-1D15-4EDF-B58E-D446BA9DCBA8}" srcId="{5120E64E-C875-42F5-BA9F-4D06BC4F0586}" destId="{2417C5E4-D179-4737-9B9B-741972FE2DFC}" srcOrd="3" destOrd="0" parTransId="{DA7208B5-F9BE-4FFA-B155-0D1BDC206016}" sibTransId="{D7942546-AFA4-4A06-A7CE-28F4970B4EF8}"/>
    <dgm:cxn modelId="{6C92C798-4124-429F-8B98-A9EA6B55389A}" type="presParOf" srcId="{8C2EB641-AE0E-490B-B505-B95561DA2391}" destId="{07D79519-D2F5-4860-84EE-BBA256D750BC}" srcOrd="0" destOrd="0" presId="urn:microsoft.com/office/officeart/2005/8/layout/radial1"/>
    <dgm:cxn modelId="{71E1E937-E023-4C37-8C45-6A2A07CCFE53}" type="presParOf" srcId="{8C2EB641-AE0E-490B-B505-B95561DA2391}" destId="{F29DC666-C747-472A-A889-5ACBB40E56E0}" srcOrd="1" destOrd="0" presId="urn:microsoft.com/office/officeart/2005/8/layout/radial1"/>
    <dgm:cxn modelId="{9E1121E7-63E0-40B4-BBAE-E358DDBE81C0}" type="presParOf" srcId="{F29DC666-C747-472A-A889-5ACBB40E56E0}" destId="{07B47B56-C9FA-40CE-9423-E4549FF54770}" srcOrd="0" destOrd="0" presId="urn:microsoft.com/office/officeart/2005/8/layout/radial1"/>
    <dgm:cxn modelId="{4B353A1F-3856-411E-8871-D7C89B5BF87A}" type="presParOf" srcId="{8C2EB641-AE0E-490B-B505-B95561DA2391}" destId="{201C8D58-BF25-49DE-8724-746721735F45}" srcOrd="2" destOrd="0" presId="urn:microsoft.com/office/officeart/2005/8/layout/radial1"/>
    <dgm:cxn modelId="{C45703C5-9AEC-43E5-B091-A9B47AA9396B}" type="presParOf" srcId="{8C2EB641-AE0E-490B-B505-B95561DA2391}" destId="{0DDFAE61-2801-485F-91B3-D70A9B14479A}" srcOrd="3" destOrd="0" presId="urn:microsoft.com/office/officeart/2005/8/layout/radial1"/>
    <dgm:cxn modelId="{5E1AAB3E-424F-4F7E-9BE2-C45C24E1BE51}" type="presParOf" srcId="{0DDFAE61-2801-485F-91B3-D70A9B14479A}" destId="{27BCAA33-A7FD-40A8-A27A-3FF579EFCF97}" srcOrd="0" destOrd="0" presId="urn:microsoft.com/office/officeart/2005/8/layout/radial1"/>
    <dgm:cxn modelId="{9D62C746-510A-4750-BC77-660E14B08BD9}" type="presParOf" srcId="{8C2EB641-AE0E-490B-B505-B95561DA2391}" destId="{4AD0B990-4362-407A-8B61-1C4ED11E385F}" srcOrd="4" destOrd="0" presId="urn:microsoft.com/office/officeart/2005/8/layout/radial1"/>
    <dgm:cxn modelId="{0BA80C9F-3AA5-4C58-AD67-DC2A6DC930AB}" type="presParOf" srcId="{8C2EB641-AE0E-490B-B505-B95561DA2391}" destId="{9ADC6177-B3E1-4DC9-810E-DD9A7EAC1881}" srcOrd="5" destOrd="0" presId="urn:microsoft.com/office/officeart/2005/8/layout/radial1"/>
    <dgm:cxn modelId="{F42B43BC-3494-40F9-BEB8-819BF3C7249C}" type="presParOf" srcId="{9ADC6177-B3E1-4DC9-810E-DD9A7EAC1881}" destId="{3EC29EF0-D286-4F0B-938F-8606DB45A5B8}" srcOrd="0" destOrd="0" presId="urn:microsoft.com/office/officeart/2005/8/layout/radial1"/>
    <dgm:cxn modelId="{30382772-8F80-49E6-93AD-6659F152E8A8}" type="presParOf" srcId="{8C2EB641-AE0E-490B-B505-B95561DA2391}" destId="{B5009C1B-0305-4DDA-B8AF-2BF361342146}" srcOrd="6" destOrd="0" presId="urn:microsoft.com/office/officeart/2005/8/layout/radial1"/>
    <dgm:cxn modelId="{D9D34B9D-3000-42E1-B965-7ECD14B4EC1E}" type="presParOf" srcId="{8C2EB641-AE0E-490B-B505-B95561DA2391}" destId="{C105D67B-B33A-4D71-A156-0471ACF30452}" srcOrd="7" destOrd="0" presId="urn:microsoft.com/office/officeart/2005/8/layout/radial1"/>
    <dgm:cxn modelId="{D5DF6856-FE1C-416F-8591-51C44A9C393E}" type="presParOf" srcId="{C105D67B-B33A-4D71-A156-0471ACF30452}" destId="{3CDBD68C-238A-44B6-8219-86C8325B93B7}" srcOrd="0" destOrd="0" presId="urn:microsoft.com/office/officeart/2005/8/layout/radial1"/>
    <dgm:cxn modelId="{9E298B9A-5673-4CA7-B17E-DDF1209538D8}" type="presParOf" srcId="{8C2EB641-AE0E-490B-B505-B95561DA2391}" destId="{114428F8-E928-4359-9ED8-275B4DBA494D}" srcOrd="8" destOrd="0" presId="urn:microsoft.com/office/officeart/2005/8/layout/radial1"/>
    <dgm:cxn modelId="{433A2423-CA50-4589-BC04-739915D408DA}" type="presParOf" srcId="{8C2EB641-AE0E-490B-B505-B95561DA2391}" destId="{43101E0E-9570-4E0B-9724-4E1DB2EF5183}" srcOrd="9" destOrd="0" presId="urn:microsoft.com/office/officeart/2005/8/layout/radial1"/>
    <dgm:cxn modelId="{1C41E5B0-97EA-4374-AC1E-5456D6228F22}" type="presParOf" srcId="{43101E0E-9570-4E0B-9724-4E1DB2EF5183}" destId="{0684E520-E27C-461E-B10A-AF509668F94A}" srcOrd="0" destOrd="0" presId="urn:microsoft.com/office/officeart/2005/8/layout/radial1"/>
    <dgm:cxn modelId="{F33157B9-6751-4A30-84D7-9B580D8E83EF}" type="presParOf" srcId="{8C2EB641-AE0E-490B-B505-B95561DA2391}" destId="{E5BC1901-CDF6-4221-9C71-2E4C9A5AD9B1}" srcOrd="10" destOrd="0" presId="urn:microsoft.com/office/officeart/2005/8/layout/radial1"/>
    <dgm:cxn modelId="{93F9B847-A58E-4BFF-8247-E60BC54EA29F}" type="presParOf" srcId="{8C2EB641-AE0E-490B-B505-B95561DA2391}" destId="{04F1A9E6-92F4-462E-81C4-068F37B76D48}" srcOrd="11" destOrd="0" presId="urn:microsoft.com/office/officeart/2005/8/layout/radial1"/>
    <dgm:cxn modelId="{5F8D067A-8F70-417C-825B-76B2E1E74A14}" type="presParOf" srcId="{04F1A9E6-92F4-462E-81C4-068F37B76D48}" destId="{F1402F1B-48CE-4347-AAE9-74C4068587E8}" srcOrd="0" destOrd="0" presId="urn:microsoft.com/office/officeart/2005/8/layout/radial1"/>
    <dgm:cxn modelId="{CEBBB9D1-BF3B-41B2-941C-0410CD3194D8}" type="presParOf" srcId="{8C2EB641-AE0E-490B-B505-B95561DA2391}" destId="{E70994BD-147A-47E1-AA0A-FECCD19B7164}" srcOrd="12" destOrd="0" presId="urn:microsoft.com/office/officeart/2005/8/layout/radial1"/>
    <dgm:cxn modelId="{EEE61517-908B-4C0E-A57B-16BEA4E443FF}" type="presParOf" srcId="{8C2EB641-AE0E-490B-B505-B95561DA2391}" destId="{B7825596-C6F4-44E5-9F40-790B293764B5}" srcOrd="13" destOrd="0" presId="urn:microsoft.com/office/officeart/2005/8/layout/radial1"/>
    <dgm:cxn modelId="{C2629E31-B3D2-4166-948B-1D2DEAC44DB5}" type="presParOf" srcId="{B7825596-C6F4-44E5-9F40-790B293764B5}" destId="{FE02D5F9-536F-4A44-A8ED-2D5752303A7D}" srcOrd="0" destOrd="0" presId="urn:microsoft.com/office/officeart/2005/8/layout/radial1"/>
    <dgm:cxn modelId="{3CBEA085-37EA-45B5-86CC-4BD54ED6D711}" type="presParOf" srcId="{8C2EB641-AE0E-490B-B505-B95561DA2391}" destId="{9E341594-58F7-466A-954B-2C4C034BB63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67B9E-A879-4B98-8C5F-55F6673B030C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FB3EF-3EFF-4DFD-A059-C23FE147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3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FB3EF-3EFF-4DFD-A059-C23FE14741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7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77E8C7-08E9-4BB0-9BA3-2C9A4547B43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flower030.gif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59854" y="1447800"/>
            <a:ext cx="109728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90919" y="0"/>
            <a:ext cx="783035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      </a:t>
            </a:r>
            <a:r>
              <a:rPr lang="bn-BD" sz="5400" dirty="0" smtClean="0"/>
              <a:t>আসসালামু আলাইকুম</a:t>
            </a:r>
            <a:endParaRPr lang="en-US" sz="5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60120" y="2150772"/>
            <a:ext cx="9033885" cy="19487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যাকাত অর্থ কি?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34" y="512712"/>
            <a:ext cx="10836985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44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9852" y="1596453"/>
            <a:ext cx="522882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অর্থ-বৃদ্ধি</a:t>
            </a:r>
            <a:endParaRPr lang="bn-BD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3" y="2823272"/>
            <a:ext cx="5389124" cy="3560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4739" y="1528061"/>
            <a:ext cx="551215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অর্থ-পবিত্রতা</a:t>
            </a:r>
            <a:endParaRPr lang="bn-BD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70" y="2686486"/>
            <a:ext cx="5512158" cy="3697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6843" y="205041"/>
            <a:ext cx="3863662" cy="1171277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20"/>
            <a:ext cx="11765280" cy="6160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7437" y="225606"/>
            <a:ext cx="5293218" cy="707886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কর-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3139440"/>
            <a:ext cx="34290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72556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009" y="1945122"/>
            <a:ext cx="800615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ফরয হওয়ার শর্ত সমূহ লিখ।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20" y="243840"/>
            <a:ext cx="7482840" cy="16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57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0345266"/>
              </p:ext>
            </p:extLst>
          </p:nvPr>
        </p:nvGraphicFramePr>
        <p:xfrm>
          <a:off x="746974" y="154546"/>
          <a:ext cx="10766738" cy="631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4920" y="777240"/>
            <a:ext cx="117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উত্তরঃ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61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79519-D2F5-4860-84EE-BBA256D75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7D79519-D2F5-4860-84EE-BBA256D75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9DC666-C747-472A-A889-5ACBB40E5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29DC666-C747-472A-A889-5ACBB40E5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1C8D58-BF25-49DE-8724-746721735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01C8D58-BF25-49DE-8724-746721735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DFAE61-2801-485F-91B3-D70A9B144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DDFAE61-2801-485F-91B3-D70A9B144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D0B990-4362-407A-8B61-1C4ED11E3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AD0B990-4362-407A-8B61-1C4ED11E3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DC6177-B3E1-4DC9-810E-DD9A7EAC1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ADC6177-B3E1-4DC9-810E-DD9A7EAC1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009C1B-0305-4DDA-B8AF-2BF361342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B5009C1B-0305-4DDA-B8AF-2BF361342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D67B-B33A-4D71-A156-0471ACF30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C105D67B-B33A-4D71-A156-0471ACF30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428F8-E928-4359-9ED8-275B4DBA4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114428F8-E928-4359-9ED8-275B4DBA4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101E0E-9570-4E0B-9724-4E1DB2EF5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3101E0E-9570-4E0B-9724-4E1DB2EF5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BC1901-CDF6-4221-9C71-2E4C9A5AD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5BC1901-CDF6-4221-9C71-2E4C9A5AD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1A9E6-92F4-462E-81C4-068F37B76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04F1A9E6-92F4-462E-81C4-068F37B76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0994BD-147A-47E1-AA0A-FECCD19B7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E70994BD-147A-47E1-AA0A-FECCD19B7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825596-C6F4-44E5-9F40-790B29376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B7825596-C6F4-44E5-9F40-790B29376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41594-58F7-466A-954B-2C4C034BB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9E341594-58F7-466A-954B-2C4C034BB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3" y="3290347"/>
            <a:ext cx="3825026" cy="2940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61" y="468958"/>
            <a:ext cx="2438400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9" y="270838"/>
            <a:ext cx="2791326" cy="251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00" y="614234"/>
            <a:ext cx="3048000" cy="1495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70431" y="2518593"/>
            <a:ext cx="113334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40512" y="2450980"/>
            <a:ext cx="18073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রৌপ্য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48400" y="5029200"/>
            <a:ext cx="4465320" cy="1284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ও চিন্তা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09800" y="1325880"/>
            <a:ext cx="6477000" cy="182944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নিসাব কাকে বলে? 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টাকা, স্বর্ণ ও রৌপ্যের নিসাব কত?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880" y="67056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8514" y="489397"/>
            <a:ext cx="2588654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159" y="3863662"/>
            <a:ext cx="989548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 সাড়ে সাত তোলা বা সমপরিমান সম্পদ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রৌপ্য সাড়ে বাহান্ন তোলা বা সমপরিমাণ সম্পদ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7585" y="2034863"/>
            <a:ext cx="9682335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নিসাব অর্থ- নির্ধারিত পরিমাণ।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ফরজ হওয়ার নির্ধারিত পরিমাণকে নিসাব বলে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832" y="375153"/>
            <a:ext cx="4829579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6066" y="2857794"/>
            <a:ext cx="76500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ধনিদের সম্পদে কাদের হক রয়েছে?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067" y="3766309"/>
            <a:ext cx="7650052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মুসলমানের        খ। হিন্দুদের </a:t>
            </a:r>
          </a:p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গরিবদের       	ঘ। সকলের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84113" y="4601770"/>
                <a:ext cx="785611" cy="39523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114" y="4601771"/>
                <a:ext cx="785611" cy="3952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7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680" y="605307"/>
            <a:ext cx="8525813" cy="2193786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 সাহেব একজন ধনি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তিনি পাঁচ ওয়াক্ত নামাজ পড়লেও যাকাত প্রদানে গড়িমশি করে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852" y="3271233"/>
            <a:ext cx="1148795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যাকাত কাকে বলে।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যাকাতের দুইটি নৈতিক গুরুত্ব লিখ।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ামাল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সাহেবের যাকাত প্রদানে অনিহার পরি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 কি হতে পারে?</a:t>
            </a:r>
            <a:endParaRPr lang="bn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কর।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5740" y="1204912"/>
            <a:ext cx="11932921" cy="51663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n-BD" sz="88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নূরুল হক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শহীদ লেঃ জি এম মুশফিক বীর উত্তম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হালিশহর, চট্টগ্রাম । </a:t>
            </a:r>
          </a:p>
          <a:p>
            <a:r>
              <a:rPr lang="bn-BD" sz="4600" dirty="0" smtClean="0">
                <a:latin typeface="NikoshBAN" pitchFamily="2" charset="0"/>
                <a:cs typeface="NikoshBAN" pitchFamily="2" charset="0"/>
              </a:rPr>
              <a:t>                মোবাইলঃ ০১৮১৮১৪৩২১১  </a:t>
            </a:r>
          </a:p>
          <a:p>
            <a:r>
              <a:rPr lang="bn-BD" sz="41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Email.  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nurulhoque300@gmail.com</a:t>
            </a:r>
            <a:endParaRPr lang="bn-BD" sz="4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আইডি নং-২১ </a:t>
            </a:r>
            <a:r>
              <a:rPr lang="bn-BD" sz="5200" dirty="0" smtClean="0">
                <a:latin typeface="NikoshBAN" pitchFamily="2" charset="0"/>
                <a:cs typeface="NikoshBAN" pitchFamily="2" charset="0"/>
              </a:rPr>
              <a:t>,   </a:t>
            </a:r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ব্যাচ নং- ১০</a:t>
            </a:r>
            <a:endParaRPr lang="en-US" sz="5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100" dirty="0" smtClean="0">
                <a:latin typeface="NikoshBAN" pitchFamily="2" charset="0"/>
                <a:cs typeface="NikoshBAN" pitchFamily="2" charset="0"/>
              </a:rPr>
              <a:t>                 সিপিডি ফর আইসিটি ডিজিটাল কন্টেন্ট,টিকিউআই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০২</a:t>
            </a:r>
          </a:p>
          <a:p>
            <a:r>
              <a:rPr lang="bn-BD" sz="46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ভেন্যুঃ টিচার্স ট্রেনিং কলেজ,চট্টগ্রাম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771523" y="-100614"/>
            <a:ext cx="11435716" cy="1529365"/>
          </a:xfrm>
          <a:prstGeom prst="irregularSeal2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F: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1" y="1247141"/>
            <a:ext cx="1562100" cy="1644263"/>
          </a:xfrm>
          <a:prstGeom prst="rect">
            <a:avLst/>
          </a:prstGeom>
          <a:noFill/>
        </p:spPr>
      </p:pic>
      <p:pic>
        <p:nvPicPr>
          <p:cNvPr id="1027" name="Picture 3" descr="F:\02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2741" y="1247141"/>
            <a:ext cx="1645920" cy="1785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7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966" y="360609"/>
            <a:ext cx="6896636" cy="844808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1826" y="4804242"/>
            <a:ext cx="10277340" cy="1021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ধর্মীয় ও সামাজিক তাৎপর্য বর্ণনা কর।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4" y="1372433"/>
            <a:ext cx="4353060" cy="32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6" y="267893"/>
            <a:ext cx="8501061" cy="63472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3688" y="1092992"/>
            <a:ext cx="72532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9600" dirty="0"/>
          </a:p>
        </p:txBody>
      </p:sp>
      <p:sp>
        <p:nvSpPr>
          <p:cNvPr id="4" name="Rectangle 3"/>
          <p:cNvSpPr/>
          <p:nvPr/>
        </p:nvSpPr>
        <p:spPr>
          <a:xfrm>
            <a:off x="1971676" y="5997179"/>
            <a:ext cx="8501061" cy="617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0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rev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6" y="235804"/>
            <a:ext cx="11481277" cy="65556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ইসলাম ও 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        নৈতিক শিক্ষা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    ৮ম শ্রেণি</a:t>
            </a:r>
          </a:p>
          <a:p>
            <a:pPr algn="ctr"/>
            <a:r>
              <a:rPr lang="bn-BD" sz="66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BD" sz="44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দ্বিতীয় (ইবাদত)</a:t>
            </a:r>
          </a:p>
          <a:p>
            <a:pPr algn="ctr"/>
            <a:r>
              <a:rPr lang="bn-BD" sz="44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44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44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, ২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            সময়ঃ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5" y="953037"/>
            <a:ext cx="4924220" cy="606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1056" y="235803"/>
            <a:ext cx="470035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0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783080"/>
            <a:ext cx="5013960" cy="4047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80" y="1661160"/>
            <a:ext cx="6399000" cy="4084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836920"/>
            <a:ext cx="50749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কিসের ছাগল প্রদান করছে?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7360" y="5836920"/>
            <a:ext cx="63550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মানুষ দাঁড়িয়ে আছে?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125014" y="447760"/>
            <a:ext cx="7006107" cy="1272806"/>
          </a:xfrm>
          <a:prstGeom prst="wedgeEllipse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6322"/>
            <a:ext cx="5928360" cy="3305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05" y="3718560"/>
            <a:ext cx="5265580" cy="2878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198120" y="3546794"/>
            <a:ext cx="359664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আছে যারা তাদের সম্পদ অকাতরে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রাস্তায়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 করেন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13" y="405590"/>
            <a:ext cx="5405407" cy="3175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9342120" y="3774063"/>
            <a:ext cx="248412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 কিসের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307079" y="838200"/>
            <a:ext cx="6429347" cy="260604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7241" y="4221479"/>
            <a:ext cx="11225868" cy="23926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ও </a:t>
            </a:r>
          </a:p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ফরয হওয়ার শর্ত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13360"/>
            <a:ext cx="726948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039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502277" y="1716111"/>
            <a:ext cx="6349285" cy="1390919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274" y="3174643"/>
            <a:ext cx="8693241" cy="23310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ফরজ হওয়ার শর্ত কি কি লিখতে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নিসাব কি বলতে পারবে। 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751526" y="347731"/>
            <a:ext cx="7173532" cy="130076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2308303"/>
            <a:ext cx="5708695" cy="3056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08" y="373488"/>
            <a:ext cx="4374188" cy="2432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5312" y="373488"/>
            <a:ext cx="4494727" cy="14061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করঃ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741" y="5550794"/>
            <a:ext cx="330987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বছরান্তে অতিরিক্ত সম্পদ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45" y="3192034"/>
            <a:ext cx="3741314" cy="2488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30272" y="5873960"/>
            <a:ext cx="2099257" cy="536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গরিব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76" y="76200"/>
            <a:ext cx="9075224" cy="487706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6400" y="5257800"/>
            <a:ext cx="11176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যাকাতের মাধ্যমে সমাজের দরিদ্র লোকের অবস্থার পরিবর্তন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2800" y="762000"/>
            <a:ext cx="264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যাকাত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3454400" y="1066800"/>
            <a:ext cx="1694376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0480"/>
            <a:ext cx="6604000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06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373</TotalTime>
  <Words>354</Words>
  <Application>Microsoft Office PowerPoint</Application>
  <PresentationFormat>Widescreen</PresentationFormat>
  <Paragraphs>83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Calibri</vt:lpstr>
      <vt:lpstr>Cambria Math</vt:lpstr>
      <vt:lpstr>Franklin Gothic Book</vt:lpstr>
      <vt:lpstr>NikoshBAN</vt:lpstr>
      <vt:lpstr>Perpetua</vt:lpstr>
      <vt:lpstr>Times New Roman</vt:lpstr>
      <vt:lpstr>Vrinda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RAHMAN</dc:creator>
  <cp:lastModifiedBy>Computer Lab</cp:lastModifiedBy>
  <cp:revision>139</cp:revision>
  <dcterms:created xsi:type="dcterms:W3CDTF">2014-03-22T03:02:21Z</dcterms:created>
  <dcterms:modified xsi:type="dcterms:W3CDTF">2015-05-07T07:48:28Z</dcterms:modified>
</cp:coreProperties>
</file>